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sldIdLst>
    <p:sldId id="25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297" r:id="rId22"/>
    <p:sldId id="315" r:id="rId23"/>
    <p:sldId id="260" r:id="rId24"/>
    <p:sldId id="306" r:id="rId25"/>
    <p:sldId id="294" r:id="rId26"/>
    <p:sldId id="263" r:id="rId27"/>
    <p:sldId id="269" r:id="rId28"/>
    <p:sldId id="270" r:id="rId29"/>
    <p:sldId id="257" r:id="rId30"/>
    <p:sldId id="258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4646"/>
  </p:normalViewPr>
  <p:slideViewPr>
    <p:cSldViewPr snapToGrid="0">
      <p:cViewPr varScale="1">
        <p:scale>
          <a:sx n="108" d="100"/>
          <a:sy n="108" d="100"/>
        </p:scale>
        <p:origin x="1104" y="19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15.07.20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403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2" r:id="rId18"/>
    <p:sldLayoutId id="2147483753" r:id="rId19"/>
    <p:sldLayoutId id="214748375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Fischer, Simone Marx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709424" y="1959428"/>
            <a:ext cx="6482576" cy="1469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t="3274" b="3274"/>
          <a:stretch>
            <a:fillRect/>
          </a:stretch>
        </p:blipFill>
        <p:spPr>
          <a:xfrm>
            <a:off x="633169" y="3546736"/>
            <a:ext cx="8220246" cy="3082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0" y="1959428"/>
            <a:ext cx="6353909" cy="590931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Besonders Seq2Seq als </a:t>
            </a:r>
            <a:r>
              <a:rPr lang="de-DE" dirty="0" err="1"/>
              <a:t>Deep</a:t>
            </a:r>
            <a:r>
              <a:rPr lang="de-DE" dirty="0"/>
              <a:t> Learning Algorithmus in der Literatur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6770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31507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Anwendung über RNNs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47" y="1827092"/>
            <a:ext cx="7020859" cy="42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635596"/>
            <a:ext cx="3310877" cy="592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" y="3001281"/>
            <a:ext cx="7281184" cy="40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/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90892" y="1278183"/>
            <a:ext cx="386795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Naïve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Bayes</a:t>
            </a:r>
            <a:r>
              <a:rPr lang="de-DE" sz="2000" dirty="0">
                <a:solidFill>
                  <a:schemeClr val="bg1"/>
                </a:solidFill>
              </a:rPr>
              <a:t> &amp; Entscheidungsbäume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Erkennung der Wortart durch die Wörterstruktur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Zahlreiche alternative Methoden sind notwendig um auf ein vergleichbares Ergebnis eines </a:t>
            </a:r>
            <a:r>
              <a:rPr lang="de-DE" sz="2000" dirty="0" err="1">
                <a:solidFill>
                  <a:schemeClr val="bg1"/>
                </a:solidFill>
              </a:rPr>
              <a:t>Deep</a:t>
            </a:r>
            <a:r>
              <a:rPr lang="de-DE" sz="2000" dirty="0">
                <a:solidFill>
                  <a:schemeClr val="bg1"/>
                </a:solidFill>
              </a:rPr>
              <a:t> NN zu kommen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Großer vielfach </a:t>
            </a:r>
            <a:r>
              <a:rPr lang="de-DE" sz="2000" dirty="0" err="1">
                <a:solidFill>
                  <a:schemeClr val="bg1"/>
                </a:solidFill>
              </a:rPr>
              <a:t>gelabelter</a:t>
            </a:r>
            <a:r>
              <a:rPr lang="de-DE" sz="2000" dirty="0">
                <a:solidFill>
                  <a:schemeClr val="bg1"/>
                </a:solidFill>
              </a:rPr>
              <a:t> Datensatz notwendig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  </a:t>
            </a:r>
            <a:r>
              <a:rPr lang="de-DE" sz="2000" dirty="0" err="1">
                <a:solidFill>
                  <a:schemeClr val="bg1"/>
                </a:solidFill>
                <a:sym typeface="Wingdings" pitchFamily="2" charset="2"/>
              </a:rPr>
              <a:t>Deep</a:t>
            </a: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 Learning ist besser      für das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b="1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492758" y="4370069"/>
            <a:ext cx="2808000" cy="1566114"/>
            <a:chOff x="5652121" y="1872653"/>
            <a:chExt cx="2448361" cy="15661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Seq2Seq Modell über ein RNN</a:t>
              </a:r>
            </a:p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Eigenständige Verbindung der Layer</a:t>
              </a:r>
            </a:p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2141656"/>
            <a:chOff x="5652121" y="1872653"/>
            <a:chExt cx="2448361" cy="214165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1818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Implementiertes Seq2Seq Modell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Verwendung der Seq2Seq </a:t>
              </a:r>
              <a:r>
                <a:rPr lang="de-DE" sz="1200" dirty="0" err="1"/>
                <a:t>Tensorflow</a:t>
              </a:r>
              <a:endParaRPr lang="de-DE" sz="1200" dirty="0"/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Programmierung des </a:t>
              </a:r>
              <a:r>
                <a:rPr lang="de-DE" sz="1200" dirty="0" err="1"/>
                <a:t>Pre</a:t>
              </a:r>
              <a:r>
                <a:rPr lang="de-DE" sz="1200" dirty="0"/>
                <a:t> </a:t>
              </a:r>
              <a:r>
                <a:rPr lang="de-DE" sz="1200" dirty="0" err="1"/>
                <a:t>Processings</a:t>
              </a:r>
              <a:endParaRPr lang="de-DE" sz="1200" dirty="0"/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Problem mit negative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Vorstellung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der 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Anwendung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2462139" y="2181774"/>
            <a:ext cx="1923387" cy="1730927"/>
            <a:chOff x="1316574" y="2133806"/>
            <a:chExt cx="1652623" cy="15869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335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Smalltalk und sinnvolle Antworten sind möglich</a:t>
              </a:r>
            </a:p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Modell erfüllt alle gewünschten Anforderungen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887380" y="2177786"/>
            <a:ext cx="2193703" cy="1359157"/>
            <a:chOff x="8924494" y="2152037"/>
            <a:chExt cx="1928374" cy="1359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8924494" y="2403198"/>
              <a:ext cx="192007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keine tiefgehende, zusammenhängende Gespräche möglich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Bedienung komplexer </a:t>
              </a:r>
              <a:r>
                <a:rPr lang="de-DE" sz="1200"/>
                <a:t>als erwartet</a:t>
              </a:r>
              <a:endParaRPr lang="de-DE" sz="1200" dirty="0"/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9" y="4450311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3974659" y="5161499"/>
            <a:ext cx="4174231" cy="1701888"/>
            <a:chOff x="3221837" y="5176417"/>
            <a:chExt cx="2247576" cy="1701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221837" y="5388666"/>
              <a:ext cx="2238825" cy="14896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Trainingsdaten verbessern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Ausführlichere Validierung der Hyperparameter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Erhöhung der Ressourcen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Verwendung mehrerer Technologien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Lösungsansätze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563056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4407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01</a:t>
            </a:r>
            <a:r>
              <a:rPr lang="de-DE" sz="3000" dirty="0"/>
              <a:t>	Idee</a:t>
            </a:r>
          </a:p>
          <a:p>
            <a:r>
              <a:rPr lang="de-DE" sz="3000" dirty="0"/>
              <a:t>	</a:t>
            </a:r>
          </a:p>
          <a:p>
            <a:r>
              <a:rPr lang="de-DE" sz="3000" b="1" dirty="0"/>
              <a:t>02</a:t>
            </a:r>
            <a:r>
              <a:rPr lang="de-DE" sz="3000" dirty="0"/>
              <a:t>	Recherche</a:t>
            </a:r>
          </a:p>
          <a:p>
            <a:endParaRPr lang="de-DE" sz="3000" dirty="0"/>
          </a:p>
          <a:p>
            <a:r>
              <a:rPr lang="de-DE" sz="3000" b="1" dirty="0"/>
              <a:t>03</a:t>
            </a:r>
            <a:r>
              <a:rPr lang="de-DE" sz="3000" dirty="0"/>
              <a:t>	Technologien und 	Methoden</a:t>
            </a:r>
          </a:p>
          <a:p>
            <a:endParaRPr lang="de-DE" sz="3000" dirty="0"/>
          </a:p>
          <a:p>
            <a:r>
              <a:rPr lang="de-DE" sz="3000" b="1" dirty="0"/>
              <a:t>04</a:t>
            </a:r>
            <a:r>
              <a:rPr lang="de-DE" sz="3000" dirty="0"/>
              <a:t>	Weitere Ansätze</a:t>
            </a:r>
          </a:p>
          <a:p>
            <a:endParaRPr lang="de-DE" sz="3000" dirty="0"/>
          </a:p>
          <a:p>
            <a:r>
              <a:rPr lang="de-DE" sz="3000" b="1" dirty="0"/>
              <a:t>05</a:t>
            </a:r>
            <a:r>
              <a:rPr lang="de-DE" sz="3000" dirty="0"/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58489"/>
            <a:ext cx="2656433" cy="769442"/>
            <a:chOff x="-478737" y="1114178"/>
            <a:chExt cx="4245440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87300"/>
            <a:ext cx="2656433" cy="1323440"/>
            <a:chOff x="-478738" y="1114178"/>
            <a:chExt cx="4245439" cy="13234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114178"/>
              <a:ext cx="42417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Erhöhung der Ressourcen, wenn Projekt in den Echtbetrieb gestartet wird</a:t>
              </a:r>
            </a:p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Erwirtschafteter Ertrag kann für das Projekt genutzt werden</a:t>
              </a:r>
              <a:endParaRPr lang="de-DE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769442"/>
            <a:chOff x="-475010" y="1114178"/>
            <a:chExt cx="4241713" cy="7694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789412"/>
            <a:chOff x="-475010" y="1114178"/>
            <a:chExt cx="4241713" cy="7894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Suchalgorithmen wie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0E3B61BA-5FF9-A144-9403-D4FA06FA1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E8B366-8F3B-FA43-9996-B9434108E567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844193"/>
            <a:chOff x="803640" y="3362835"/>
            <a:chExt cx="2059657" cy="184419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 kommt es zu einer Vereinsamung von Rentnern in Pflegeheimen. Aufgrund der Kontaktbeschränkungen durch die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Coronapandemie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verstärkt sich dies, da viele Rentner nicht mehr mit Freunden und der Familie interagieren können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920864"/>
            <a:chOff x="803640" y="3362835"/>
            <a:chExt cx="2059657" cy="92086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Welche Möglichkeiten gibt es, das Problem mit Technologie zu lösen?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736198"/>
            <a:chOff x="803640" y="3362835"/>
            <a:chExt cx="2059657" cy="7361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Enduser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chatten kann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920864"/>
            <a:chOff x="803640" y="3362835"/>
            <a:chExt cx="2059657" cy="9208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Software soll über Sprachsteuerung von jeder Altersgruppe nutzbar sein.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Wissenschaftliche Arbeiten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884556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9" y="3429000"/>
            <a:ext cx="5943021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5771070" y="2167410"/>
            <a:ext cx="6434295" cy="341632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Langfristiger Ertrag soll 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5771070" y="2791026"/>
            <a:ext cx="6434295" cy="341632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Break-even Point soll möglichst früh 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238206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297929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6755"/>
              </p:ext>
            </p:extLst>
          </p:nvPr>
        </p:nvGraphicFramePr>
        <p:xfrm>
          <a:off x="3042139" y="2357996"/>
          <a:ext cx="2348075" cy="3841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443515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02475"/>
              </p:ext>
            </p:extLst>
          </p:nvPr>
        </p:nvGraphicFramePr>
        <p:xfrm>
          <a:off x="6096000" y="2357996"/>
          <a:ext cx="2348075" cy="38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750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3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612964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477328"/>
            <a:chOff x="3017859" y="4283314"/>
            <a:chExt cx="1823203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alternde Gesellschaft mit hohem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nur noch wenige Senioren, die keinen Zugang zu Technik haben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digitaler Wandel bei Rentnern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691951"/>
            <a:ext cx="3063403" cy="1477328"/>
            <a:chOff x="3017859" y="4283314"/>
            <a:chExt cx="1866816" cy="14773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starkes Bedürfnis für menschlichen Kontakt in der Zeit von Corona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wenig Konkurrenz in diesem Segment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Anwendung optimal auf die Zielgruppe abgestimmt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keine Akzeptanz bei der Zielgruppe/kein Bedarf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51815" y="1771523"/>
            <a:ext cx="3065987" cy="1292662"/>
            <a:chOff x="3017858" y="4283314"/>
            <a:chExt cx="1870813" cy="12926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immer noch eine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Einarbeitung der Pfleger im Umgang mit dem System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988000" y="2130015"/>
            <a:ext cx="5348288" cy="3314968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41484"/>
              </p:ext>
            </p:extLst>
          </p:nvPr>
        </p:nvGraphicFramePr>
        <p:xfrm>
          <a:off x="2908521" y="1975227"/>
          <a:ext cx="5424106" cy="3399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Macintosh PowerPoint</Application>
  <PresentationFormat>Breitbild</PresentationFormat>
  <Paragraphs>192</Paragraphs>
  <Slides>29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Jannik Fischer</cp:lastModifiedBy>
  <cp:revision>34</cp:revision>
  <dcterms:created xsi:type="dcterms:W3CDTF">2020-07-13T06:50:01Z</dcterms:created>
  <dcterms:modified xsi:type="dcterms:W3CDTF">2020-07-15T21:52:11Z</dcterms:modified>
</cp:coreProperties>
</file>